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handoutMasterIdLst>
    <p:handoutMasterId r:id="rId7"/>
  </p:handoutMasterIdLst>
  <p:sldIdLst>
    <p:sldId id="256" r:id="rId2"/>
    <p:sldId id="257" r:id="rId3"/>
    <p:sldId id="258" r:id="rId4"/>
    <p:sldId id="260"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45" d="100"/>
          <a:sy n="45" d="100"/>
        </p:scale>
        <p:origin x="7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89FAB6-3AA4-4B35-9DFC-14AB6886AEE7}" type="datetimeFigureOut">
              <a:rPr lang="en-US" smtClean="0"/>
              <a:t>8/6/2019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0B5805-D96C-45F9-A011-22A60463B556}" type="slidenum">
              <a:rPr lang="en-US" smtClean="0"/>
              <a:t>‹#›</a:t>
            </a:fld>
            <a:endParaRPr lang="en-US"/>
          </a:p>
        </p:txBody>
      </p:sp>
    </p:spTree>
    <p:extLst>
      <p:ext uri="{BB962C8B-B14F-4D97-AF65-F5344CB8AC3E}">
        <p14:creationId xmlns:p14="http://schemas.microsoft.com/office/powerpoint/2010/main" val="12412199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8/6/2019</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8/6/2019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8/6/2019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8/6/2019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8/6/2019</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8/6/2019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8/6/2019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8/6/2019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8/6/2019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8/6/2019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8/6/2019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8/6/2019</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Grammar Unit #2 </a:t>
            </a:r>
            <a:endParaRPr lang="en-US" dirty="0"/>
          </a:p>
        </p:txBody>
      </p:sp>
      <p:sp>
        <p:nvSpPr>
          <p:cNvPr id="3" name="Subtitle 2"/>
          <p:cNvSpPr>
            <a:spLocks noGrp="1"/>
          </p:cNvSpPr>
          <p:nvPr>
            <p:ph type="subTitle" idx="1"/>
          </p:nvPr>
        </p:nvSpPr>
        <p:spPr/>
        <p:txBody>
          <a:bodyPr/>
          <a:lstStyle/>
          <a:p>
            <a:r>
              <a:rPr lang="en-US" dirty="0" smtClean="0"/>
              <a:t>Nouns, Verbs, Adverbs &amp; Adjectives </a:t>
            </a:r>
            <a:endParaRPr lang="en-US" dirty="0"/>
          </a:p>
        </p:txBody>
      </p:sp>
    </p:spTree>
    <p:extLst>
      <p:ext uri="{BB962C8B-B14F-4D97-AF65-F5344CB8AC3E}">
        <p14:creationId xmlns:p14="http://schemas.microsoft.com/office/powerpoint/2010/main" val="1412315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Nouns</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A word used to identify any of a class of people, places or things is considered a </a:t>
            </a:r>
            <a:r>
              <a:rPr lang="en-US" sz="2800" b="1" dirty="0" smtClean="0"/>
              <a:t>common noun</a:t>
            </a:r>
            <a:r>
              <a:rPr lang="en-US" sz="2800" dirty="0" smtClean="0"/>
              <a:t>. To name a particular one of these is considered a </a:t>
            </a:r>
            <a:r>
              <a:rPr lang="en-US" sz="2800" b="1" dirty="0" smtClean="0"/>
              <a:t>proper noun</a:t>
            </a:r>
            <a:r>
              <a:rPr lang="en-US" sz="2800" dirty="0" smtClean="0"/>
              <a:t>. </a:t>
            </a:r>
          </a:p>
          <a:p>
            <a:endParaRPr lang="en-US" sz="2800" dirty="0"/>
          </a:p>
          <a:p>
            <a:endParaRPr lang="en-US" sz="2800" dirty="0" smtClean="0"/>
          </a:p>
          <a:p>
            <a:r>
              <a:rPr lang="en-US" sz="2800" dirty="0" smtClean="0"/>
              <a:t>Common Nouns – man, mountain, state, ocean, country, building, cat, airline </a:t>
            </a:r>
          </a:p>
          <a:p>
            <a:endParaRPr lang="en-US" sz="2800" dirty="0"/>
          </a:p>
          <a:p>
            <a:r>
              <a:rPr lang="en-US" sz="2800" dirty="0" smtClean="0"/>
              <a:t>Proper Nouns – Walt Disney, Mount Rushmore, Arizona, Pacific Ocean, Australia, Empire State Building, Fluffy, Southwest </a:t>
            </a:r>
          </a:p>
          <a:p>
            <a:endParaRPr lang="en-US" dirty="0"/>
          </a:p>
        </p:txBody>
      </p:sp>
    </p:spTree>
    <p:extLst>
      <p:ext uri="{BB962C8B-B14F-4D97-AF65-F5344CB8AC3E}">
        <p14:creationId xmlns:p14="http://schemas.microsoft.com/office/powerpoint/2010/main" val="2721895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Verbs </a:t>
            </a:r>
            <a:endParaRPr lang="en-US" dirty="0"/>
          </a:p>
        </p:txBody>
      </p:sp>
      <p:sp>
        <p:nvSpPr>
          <p:cNvPr id="3" name="Content Placeholder 2"/>
          <p:cNvSpPr>
            <a:spLocks noGrp="1"/>
          </p:cNvSpPr>
          <p:nvPr>
            <p:ph idx="1"/>
          </p:nvPr>
        </p:nvSpPr>
        <p:spPr/>
        <p:txBody>
          <a:bodyPr>
            <a:noAutofit/>
          </a:bodyPr>
          <a:lstStyle/>
          <a:p>
            <a:r>
              <a:rPr lang="en-US" sz="2600" dirty="0" smtClean="0"/>
              <a:t>A word used to describe an action</a:t>
            </a:r>
          </a:p>
          <a:p>
            <a:pPr marL="0" indent="0">
              <a:buNone/>
            </a:pPr>
            <a:endParaRPr lang="en-US" sz="2600" dirty="0"/>
          </a:p>
          <a:p>
            <a:r>
              <a:rPr lang="en-US" sz="2600" dirty="0" smtClean="0"/>
              <a:t>EXAMPLES: </a:t>
            </a:r>
          </a:p>
          <a:p>
            <a:pPr lvl="1"/>
            <a:r>
              <a:rPr lang="en-US" sz="2600" dirty="0" smtClean="0"/>
              <a:t>TO WRITE – write, writes, writing, wrote, written </a:t>
            </a:r>
          </a:p>
          <a:p>
            <a:pPr lvl="1"/>
            <a:r>
              <a:rPr lang="en-US" sz="2600" dirty="0" smtClean="0"/>
              <a:t>TO BUY – buy, buys, buying, bought</a:t>
            </a:r>
          </a:p>
          <a:p>
            <a:pPr lvl="1"/>
            <a:r>
              <a:rPr lang="en-US" sz="2600" dirty="0" smtClean="0"/>
              <a:t>TO GO – go, going, went, gone </a:t>
            </a:r>
          </a:p>
          <a:p>
            <a:pPr lvl="1"/>
            <a:r>
              <a:rPr lang="en-US" sz="2600" dirty="0" smtClean="0"/>
              <a:t>TO SLEEP – sleep, sleeps, sleeping, slept </a:t>
            </a:r>
          </a:p>
          <a:p>
            <a:pPr lvl="1"/>
            <a:r>
              <a:rPr lang="en-US" sz="2600" dirty="0" smtClean="0"/>
              <a:t>TO DRIVE – drive, drives, driving, drove </a:t>
            </a:r>
            <a:endParaRPr lang="en-US" sz="2600" dirty="0"/>
          </a:p>
        </p:txBody>
      </p:sp>
    </p:spTree>
    <p:extLst>
      <p:ext uri="{BB962C8B-B14F-4D97-AF65-F5344CB8AC3E}">
        <p14:creationId xmlns:p14="http://schemas.microsoft.com/office/powerpoint/2010/main" val="1397115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Adjectives </a:t>
            </a:r>
            <a:endParaRPr lang="en-US" dirty="0"/>
          </a:p>
        </p:txBody>
      </p:sp>
      <p:sp>
        <p:nvSpPr>
          <p:cNvPr id="3" name="Content Placeholder 2"/>
          <p:cNvSpPr>
            <a:spLocks noGrp="1"/>
          </p:cNvSpPr>
          <p:nvPr>
            <p:ph idx="1"/>
          </p:nvPr>
        </p:nvSpPr>
        <p:spPr>
          <a:xfrm>
            <a:off x="1066800" y="1686910"/>
            <a:ext cx="10058400" cy="4348130"/>
          </a:xfrm>
        </p:spPr>
        <p:txBody>
          <a:bodyPr>
            <a:noAutofit/>
          </a:bodyPr>
          <a:lstStyle/>
          <a:p>
            <a:r>
              <a:rPr lang="en-US" sz="2500" dirty="0" smtClean="0"/>
              <a:t>A word that describes or clarifies a noun. Adjectives describe nouns by giving some information about an object’s size, shape, age, color, origin or material. </a:t>
            </a:r>
          </a:p>
          <a:p>
            <a:r>
              <a:rPr lang="en-US" sz="2500" dirty="0" smtClean="0"/>
              <a:t>Adjectives are descriptive words. </a:t>
            </a:r>
          </a:p>
          <a:p>
            <a:pPr marL="0" indent="0">
              <a:buNone/>
            </a:pPr>
            <a:endParaRPr lang="en-US" sz="2500" dirty="0" smtClean="0"/>
          </a:p>
          <a:p>
            <a:r>
              <a:rPr lang="en-US" sz="2500" dirty="0" smtClean="0"/>
              <a:t>They live in a </a:t>
            </a:r>
            <a:r>
              <a:rPr lang="en-US" sz="2500" b="1" dirty="0" smtClean="0"/>
              <a:t>beautiful</a:t>
            </a:r>
            <a:r>
              <a:rPr lang="en-US" sz="2500" dirty="0" smtClean="0"/>
              <a:t> house. </a:t>
            </a:r>
          </a:p>
          <a:p>
            <a:r>
              <a:rPr lang="en-US" sz="2500" dirty="0" smtClean="0"/>
              <a:t>He writes </a:t>
            </a:r>
            <a:r>
              <a:rPr lang="en-US" sz="2500" b="1" dirty="0" smtClean="0"/>
              <a:t>meaningless</a:t>
            </a:r>
            <a:r>
              <a:rPr lang="en-US" sz="2500" dirty="0" smtClean="0"/>
              <a:t> letters. </a:t>
            </a:r>
          </a:p>
          <a:p>
            <a:r>
              <a:rPr lang="en-US" sz="2500" dirty="0" smtClean="0"/>
              <a:t>Lisa’s hair is </a:t>
            </a:r>
            <a:r>
              <a:rPr lang="en-US" sz="2500" b="1" dirty="0" smtClean="0"/>
              <a:t>soft </a:t>
            </a:r>
            <a:r>
              <a:rPr lang="en-US" sz="2500" dirty="0" smtClean="0"/>
              <a:t>and </a:t>
            </a:r>
            <a:r>
              <a:rPr lang="en-US" sz="2500" b="1" dirty="0" smtClean="0"/>
              <a:t>shinny</a:t>
            </a:r>
            <a:r>
              <a:rPr lang="en-US" sz="2500" dirty="0" smtClean="0"/>
              <a:t>. </a:t>
            </a:r>
          </a:p>
          <a:p>
            <a:r>
              <a:rPr lang="en-US" sz="2500" dirty="0" smtClean="0"/>
              <a:t>This glass is </a:t>
            </a:r>
            <a:r>
              <a:rPr lang="en-US" sz="2500" b="1" dirty="0" smtClean="0"/>
              <a:t>breakable</a:t>
            </a:r>
            <a:r>
              <a:rPr lang="en-US" sz="2500" dirty="0" smtClean="0"/>
              <a:t>. </a:t>
            </a:r>
          </a:p>
          <a:p>
            <a:r>
              <a:rPr lang="en-US" sz="2500" dirty="0" smtClean="0"/>
              <a:t>My sister’s </a:t>
            </a:r>
            <a:r>
              <a:rPr lang="en-US" sz="2500" b="1" dirty="0" smtClean="0"/>
              <a:t>yellow</a:t>
            </a:r>
            <a:r>
              <a:rPr lang="en-US" sz="2500" dirty="0" smtClean="0"/>
              <a:t> watch is </a:t>
            </a:r>
            <a:r>
              <a:rPr lang="en-US" sz="2500" b="1" dirty="0" smtClean="0"/>
              <a:t>round</a:t>
            </a:r>
            <a:r>
              <a:rPr lang="en-US" sz="2500" dirty="0" smtClean="0"/>
              <a:t>. </a:t>
            </a:r>
            <a:endParaRPr lang="en-US" sz="2500" dirty="0"/>
          </a:p>
        </p:txBody>
      </p:sp>
    </p:spTree>
    <p:extLst>
      <p:ext uri="{BB962C8B-B14F-4D97-AF65-F5344CB8AC3E}">
        <p14:creationId xmlns:p14="http://schemas.microsoft.com/office/powerpoint/2010/main" val="993408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Adverbs </a:t>
            </a:r>
            <a:endParaRPr lang="en-US" dirty="0"/>
          </a:p>
        </p:txBody>
      </p:sp>
      <p:sp>
        <p:nvSpPr>
          <p:cNvPr id="3" name="Content Placeholder 2"/>
          <p:cNvSpPr>
            <a:spLocks noGrp="1"/>
          </p:cNvSpPr>
          <p:nvPr>
            <p:ph idx="1"/>
          </p:nvPr>
        </p:nvSpPr>
        <p:spPr>
          <a:xfrm>
            <a:off x="1066800" y="1718441"/>
            <a:ext cx="10058400" cy="4316599"/>
          </a:xfrm>
        </p:spPr>
        <p:txBody>
          <a:bodyPr>
            <a:normAutofit fontScale="85000" lnSpcReduction="10000"/>
          </a:bodyPr>
          <a:lstStyle/>
          <a:p>
            <a:r>
              <a:rPr lang="en-US" sz="2600" dirty="0" smtClean="0"/>
              <a:t>A word used to modify a verb, an adjective or another adverb and often used to show degree, manner, place or time. </a:t>
            </a:r>
          </a:p>
          <a:p>
            <a:endParaRPr lang="en-US" sz="2600" dirty="0"/>
          </a:p>
          <a:p>
            <a:r>
              <a:rPr lang="en-US" sz="2600" dirty="0" smtClean="0"/>
              <a:t>The function of adverbs is to intensify the meaning of the word it is modifying. It does this by putting more or less emphasis on the word, amplifying the meaning of the word, or toning down the feeling of the word. </a:t>
            </a:r>
          </a:p>
          <a:p>
            <a:endParaRPr lang="en-US" sz="2600" dirty="0"/>
          </a:p>
          <a:p>
            <a:pPr marL="0" indent="0">
              <a:buNone/>
            </a:pPr>
            <a:r>
              <a:rPr lang="en-US" sz="2600" u="sng" dirty="0" smtClean="0"/>
              <a:t>Sentences that amplify – </a:t>
            </a:r>
            <a:r>
              <a:rPr lang="en-US" sz="2600" dirty="0" smtClean="0"/>
              <a:t>			</a:t>
            </a:r>
            <a:r>
              <a:rPr lang="en-US" sz="2600" u="sng" dirty="0" smtClean="0"/>
              <a:t>Sentences that tone down - </a:t>
            </a:r>
          </a:p>
          <a:p>
            <a:pPr marL="0" indent="0">
              <a:buNone/>
            </a:pPr>
            <a:r>
              <a:rPr lang="en-US" sz="2600" dirty="0" smtClean="0"/>
              <a:t>She </a:t>
            </a:r>
            <a:r>
              <a:rPr lang="en-US" sz="2600" b="1" dirty="0" smtClean="0"/>
              <a:t>completely</a:t>
            </a:r>
            <a:r>
              <a:rPr lang="en-US" sz="2600" dirty="0" smtClean="0"/>
              <a:t> rejected his proposal. 	The boss </a:t>
            </a:r>
            <a:r>
              <a:rPr lang="en-US" sz="2600" b="1" dirty="0" smtClean="0"/>
              <a:t>almost</a:t>
            </a:r>
            <a:r>
              <a:rPr lang="en-US" sz="2600" dirty="0" smtClean="0"/>
              <a:t> quit his job. </a:t>
            </a:r>
          </a:p>
          <a:p>
            <a:pPr marL="0" indent="0">
              <a:buNone/>
            </a:pPr>
            <a:r>
              <a:rPr lang="en-US" sz="2600" dirty="0" smtClean="0"/>
              <a:t>I </a:t>
            </a:r>
            <a:r>
              <a:rPr lang="en-US" sz="2600" b="1" dirty="0" smtClean="0"/>
              <a:t>so</a:t>
            </a:r>
            <a:r>
              <a:rPr lang="en-US" sz="2600" dirty="0" smtClean="0"/>
              <a:t> want that new toy. 			I </a:t>
            </a:r>
            <a:r>
              <a:rPr lang="en-US" sz="2600" b="1" dirty="0" smtClean="0"/>
              <a:t>somewhat</a:t>
            </a:r>
            <a:r>
              <a:rPr lang="en-US" sz="2600" dirty="0" smtClean="0"/>
              <a:t> understand what you are saying. </a:t>
            </a:r>
          </a:p>
          <a:p>
            <a:pPr marL="0" indent="0">
              <a:buNone/>
            </a:pPr>
            <a:r>
              <a:rPr lang="en-US" sz="2600" dirty="0" smtClean="0"/>
              <a:t>I </a:t>
            </a:r>
            <a:r>
              <a:rPr lang="en-US" sz="2600" b="1" dirty="0" smtClean="0"/>
              <a:t>really</a:t>
            </a:r>
            <a:r>
              <a:rPr lang="en-US" sz="2600" dirty="0" smtClean="0"/>
              <a:t> don’t care. 			She </a:t>
            </a:r>
            <a:r>
              <a:rPr lang="en-US" sz="2600" b="1" dirty="0" smtClean="0"/>
              <a:t>mildly</a:t>
            </a:r>
            <a:r>
              <a:rPr lang="en-US" sz="2600" dirty="0" smtClean="0"/>
              <a:t> disapproved of his actions. </a:t>
            </a:r>
          </a:p>
          <a:p>
            <a:endParaRPr lang="en-US" dirty="0"/>
          </a:p>
        </p:txBody>
      </p:sp>
    </p:spTree>
    <p:extLst>
      <p:ext uri="{BB962C8B-B14F-4D97-AF65-F5344CB8AC3E}">
        <p14:creationId xmlns:p14="http://schemas.microsoft.com/office/powerpoint/2010/main" val="15644270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3317</TotalTime>
  <Words>293</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Garamond</vt:lpstr>
      <vt:lpstr>Savon</vt:lpstr>
      <vt:lpstr>Grammar Unit #2 </vt:lpstr>
      <vt:lpstr>Nouns</vt:lpstr>
      <vt:lpstr>Verbs </vt:lpstr>
      <vt:lpstr>Adjectives </vt:lpstr>
      <vt:lpstr>Adverbs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Unit #2</dc:title>
  <dc:creator>Stetka, Meghan</dc:creator>
  <cp:lastModifiedBy>Stetka, Meghan</cp:lastModifiedBy>
  <cp:revision>6</cp:revision>
  <cp:lastPrinted>2018-08-31T16:37:51Z</cp:lastPrinted>
  <dcterms:created xsi:type="dcterms:W3CDTF">2018-08-29T13:55:01Z</dcterms:created>
  <dcterms:modified xsi:type="dcterms:W3CDTF">2019-08-06T17:51:04Z</dcterms:modified>
</cp:coreProperties>
</file>